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8" r:id="rId5"/>
    <p:sldId id="269" r:id="rId6"/>
    <p:sldId id="270" r:id="rId7"/>
    <p:sldId id="271" r:id="rId8"/>
    <p:sldId id="273" r:id="rId9"/>
    <p:sldId id="274" r:id="rId10"/>
    <p:sldId id="275" r:id="rId11"/>
    <p:sldId id="27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1785926"/>
            <a:ext cx="7772400" cy="1470025"/>
          </a:xfrm>
        </p:spPr>
        <p:txBody>
          <a:bodyPr/>
          <a:lstStyle/>
          <a:p>
            <a:r>
              <a:rPr lang="ru-RU" dirty="0" smtClean="0"/>
              <a:t>Проектная деятельность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0232" y="4429132"/>
            <a:ext cx="6400800" cy="17526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tx1"/>
                </a:solidFill>
                <a:latin typeface="Monotype Corsiva" pitchFamily="66" charset="0"/>
              </a:rPr>
              <a:t>«Военные в моей семье»</a:t>
            </a:r>
            <a:endParaRPr lang="ru-RU" sz="5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43042" y="2571744"/>
            <a:ext cx="721523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Огненные дороги войны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00364" y="5286388"/>
            <a:ext cx="5857916" cy="12858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Monotype Corsiva" pitchFamily="66" charset="0"/>
              </a:rPr>
              <a:t>Подготовила: ученица ГБОУ «Школа 2100» </a:t>
            </a:r>
          </a:p>
          <a:p>
            <a:pPr algn="ctr"/>
            <a:r>
              <a:rPr lang="ru-RU" sz="2800" b="1" dirty="0" err="1" smtClean="0">
                <a:solidFill>
                  <a:schemeClr val="tx1"/>
                </a:solidFill>
                <a:latin typeface="Monotype Corsiva" pitchFamily="66" charset="0"/>
              </a:rPr>
              <a:t>Рамазанова</a:t>
            </a:r>
            <a:r>
              <a:rPr 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Monotype Corsiva" pitchFamily="66" charset="0"/>
              </a:rPr>
              <a:t>Хадижат</a:t>
            </a:r>
            <a:endParaRPr lang="ru-RU" sz="28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77\Desktop\Новая папка\IMG_2210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643042" y="1857364"/>
            <a:ext cx="3394472" cy="452596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143504" y="2000240"/>
            <a:ext cx="4000496" cy="40005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600" b="1" dirty="0" smtClean="0">
              <a:solidFill>
                <a:schemeClr val="tx1"/>
              </a:solidFill>
              <a:latin typeface="Monotype Corsiva" pitchFamily="66" charset="0"/>
            </a:endParaRP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>Мой прадедушка </a:t>
            </a:r>
            <a:r>
              <a:rPr lang="ru-RU" sz="6600" b="1" dirty="0" smtClean="0">
                <a:solidFill>
                  <a:schemeClr val="tx1"/>
                </a:solidFill>
                <a:latin typeface="Monotype Corsiva" pitchFamily="66" charset="0"/>
              </a:rPr>
              <a:t>Магомедов </a:t>
            </a:r>
          </a:p>
          <a:p>
            <a:pPr algn="ctr"/>
            <a:r>
              <a:rPr lang="ru-RU" sz="6600" b="1" dirty="0" err="1" smtClean="0">
                <a:solidFill>
                  <a:schemeClr val="tx1"/>
                </a:solidFill>
                <a:latin typeface="Monotype Corsiva" pitchFamily="66" charset="0"/>
              </a:rPr>
              <a:t>Габиб</a:t>
            </a:r>
            <a:endParaRPr lang="ru-RU" sz="66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vBeIl7wWbdY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41230" y="1928802"/>
            <a:ext cx="7502769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628" y="274638"/>
            <a:ext cx="3686172" cy="258285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 1940 г. принимал участие в боях у г. Кемь.</a:t>
            </a:r>
            <a:endParaRPr lang="ru-RU" b="1" dirty="0"/>
          </a:p>
        </p:txBody>
      </p:sp>
      <p:pic>
        <p:nvPicPr>
          <p:cNvPr id="7" name="Содержимое 6" descr="36561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85719" y="214290"/>
            <a:ext cx="4723189" cy="3286148"/>
          </a:xfrm>
        </p:spPr>
      </p:pic>
      <p:pic>
        <p:nvPicPr>
          <p:cNvPr id="10" name="Содержимое 9" descr="80488145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3571868" y="3286124"/>
            <a:ext cx="5229867" cy="3357586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3714752"/>
            <a:ext cx="3857620" cy="2786082"/>
          </a:xfrm>
        </p:spPr>
        <p:txBody>
          <a:bodyPr>
            <a:normAutofit/>
          </a:bodyPr>
          <a:lstStyle/>
          <a:p>
            <a:r>
              <a:rPr lang="ru-RU" b="1" dirty="0" smtClean="0"/>
              <a:t>В начале войны служил пулеметчиком</a:t>
            </a:r>
            <a:endParaRPr lang="ru-RU" b="1" dirty="0"/>
          </a:p>
        </p:txBody>
      </p:sp>
      <p:pic>
        <p:nvPicPr>
          <p:cNvPr id="8" name="Содержимое 7" descr="9b29b123a9f0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14282" y="0"/>
            <a:ext cx="5372449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Содержимое 8" descr="028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3786182" y="2857496"/>
            <a:ext cx="5214974" cy="3476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.</a:t>
            </a:r>
            <a:endParaRPr lang="ru-RU" b="1" dirty="0"/>
          </a:p>
        </p:txBody>
      </p:sp>
      <p:pic>
        <p:nvPicPr>
          <p:cNvPr id="7" name="Содержимое 6" descr="foto26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85786" y="1714488"/>
            <a:ext cx="7500990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357166"/>
            <a:ext cx="7500990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Участвовал в боях под городом Нальчик</a:t>
            </a:r>
            <a:endParaRPr lang="ru-RU" sz="4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.</a:t>
            </a:r>
            <a:endParaRPr lang="ru-RU" b="1" dirty="0"/>
          </a:p>
        </p:txBody>
      </p:sp>
      <p:pic>
        <p:nvPicPr>
          <p:cNvPr id="9" name="Содержимое 8" descr="673798394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143372" y="4357694"/>
            <a:ext cx="4572032" cy="2162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714348" y="357166"/>
            <a:ext cx="7500990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Оборонительные бои в городе Краснодар</a:t>
            </a:r>
            <a:endParaRPr lang="ru-RU" sz="4400" b="1" dirty="0">
              <a:solidFill>
                <a:schemeClr val="tx1"/>
              </a:solidFill>
            </a:endParaRPr>
          </a:p>
        </p:txBody>
      </p:sp>
      <p:pic>
        <p:nvPicPr>
          <p:cNvPr id="8" name="Содержимое 7" descr="bitva+za+kavkaz+vostochnij+front+vtoraya+mirovaya+vojna+51030935523.jpg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642910" y="1500174"/>
            <a:ext cx="513327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.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57224" y="857232"/>
            <a:ext cx="7500990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Награжден медалью </a:t>
            </a:r>
          </a:p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«За отвагу»</a:t>
            </a:r>
            <a:endParaRPr lang="ru-RU" sz="4400" b="1" dirty="0">
              <a:solidFill>
                <a:schemeClr val="tx1"/>
              </a:solidFill>
            </a:endParaRPr>
          </a:p>
        </p:txBody>
      </p:sp>
      <p:pic>
        <p:nvPicPr>
          <p:cNvPr id="10" name="Содержимое 9" descr="3bef14cd-823e-4be9-8817-235f45f66a56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142976" y="2143116"/>
            <a:ext cx="6286544" cy="449038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.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357166"/>
            <a:ext cx="8286808" cy="17859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cs typeface="Aharoni" pitchFamily="2" charset="-79"/>
              </a:rPr>
              <a:t>Ни шагу назад... И ни пяди земли..."</a:t>
            </a:r>
            <a:br>
              <a:rPr lang="ru-RU" sz="4400" b="1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4400" b="1" dirty="0" smtClean="0">
                <a:solidFill>
                  <a:schemeClr val="tx1"/>
                </a:solidFill>
                <a:cs typeface="Aharoni" pitchFamily="2" charset="-79"/>
              </a:rPr>
              <a:t>– Касается каждого </a:t>
            </a:r>
            <a:r>
              <a:rPr lang="ru-RU" sz="4400" b="1" dirty="0" smtClean="0">
                <a:solidFill>
                  <a:schemeClr val="tx1"/>
                </a:solidFill>
                <a:cs typeface="Aharoni" pitchFamily="2" charset="-79"/>
              </a:rPr>
              <a:t>взвода</a:t>
            </a:r>
            <a:endParaRPr lang="ru-RU" sz="4400" b="1" dirty="0">
              <a:solidFill>
                <a:schemeClr val="tx1"/>
              </a:solidFill>
              <a:cs typeface="Aharoni" pitchFamily="2" charset="-79"/>
            </a:endParaRPr>
          </a:p>
        </p:txBody>
      </p:sp>
      <p:pic>
        <p:nvPicPr>
          <p:cNvPr id="8" name="Содержимое 7" descr="021325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428728" y="2143116"/>
            <a:ext cx="6500858" cy="4460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4414" y="285728"/>
            <a:ext cx="6400800" cy="17526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tx1"/>
                </a:solidFill>
              </a:rPr>
              <a:t>Боевой путь Магомедова </a:t>
            </a:r>
            <a:r>
              <a:rPr lang="ru-RU" sz="5400" b="1" dirty="0" err="1" smtClean="0">
                <a:solidFill>
                  <a:schemeClr val="tx1"/>
                </a:solidFill>
              </a:rPr>
              <a:t>Габиба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357166"/>
            <a:ext cx="8286808" cy="17859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785786" y="2714620"/>
            <a:ext cx="428628" cy="4286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071670" y="4786322"/>
            <a:ext cx="428628" cy="4286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3571868" y="5715016"/>
            <a:ext cx="428628" cy="4286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000364" y="3857628"/>
            <a:ext cx="428628" cy="4286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3000364" y="2571744"/>
            <a:ext cx="428628" cy="4286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4500562" y="2571744"/>
            <a:ext cx="428628" cy="4286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6500826" y="3643314"/>
            <a:ext cx="428628" cy="4286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000760" y="5214950"/>
            <a:ext cx="428628" cy="4286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>
            <a:stCxn id="13" idx="7"/>
          </p:cNvCxnSpPr>
          <p:nvPr/>
        </p:nvCxnSpPr>
        <p:spPr>
          <a:xfrm rot="5400000" flipH="1" flipV="1">
            <a:off x="2973313" y="3964785"/>
            <a:ext cx="2777414" cy="848590"/>
          </a:xfrm>
          <a:prstGeom prst="line">
            <a:avLst/>
          </a:prstGeom>
          <a:ln w="508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13" idx="2"/>
            <a:endCxn id="12" idx="5"/>
          </p:cNvCxnSpPr>
          <p:nvPr/>
        </p:nvCxnSpPr>
        <p:spPr>
          <a:xfrm rot="10800000">
            <a:off x="2437528" y="5152180"/>
            <a:ext cx="1134341" cy="777151"/>
          </a:xfrm>
          <a:prstGeom prst="line">
            <a:avLst/>
          </a:prstGeom>
          <a:ln w="508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>
            <a:stCxn id="14" idx="2"/>
          </p:cNvCxnSpPr>
          <p:nvPr/>
        </p:nvCxnSpPr>
        <p:spPr>
          <a:xfrm rot="10800000">
            <a:off x="1214416" y="2928936"/>
            <a:ext cx="1785949" cy="1143007"/>
          </a:xfrm>
          <a:prstGeom prst="line">
            <a:avLst/>
          </a:prstGeom>
          <a:ln w="508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7" idx="2"/>
            <a:endCxn id="15" idx="5"/>
          </p:cNvCxnSpPr>
          <p:nvPr/>
        </p:nvCxnSpPr>
        <p:spPr>
          <a:xfrm rot="10800000">
            <a:off x="3366222" y="2937602"/>
            <a:ext cx="3134605" cy="920027"/>
          </a:xfrm>
          <a:prstGeom prst="line">
            <a:avLst/>
          </a:prstGeom>
          <a:ln w="508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6" idx="2"/>
            <a:endCxn id="15" idx="6"/>
          </p:cNvCxnSpPr>
          <p:nvPr/>
        </p:nvCxnSpPr>
        <p:spPr>
          <a:xfrm rot="10800000">
            <a:off x="3428992" y="2786058"/>
            <a:ext cx="1071570" cy="1588"/>
          </a:xfrm>
          <a:prstGeom prst="line">
            <a:avLst/>
          </a:prstGeom>
          <a:ln w="508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stCxn id="12" idx="1"/>
          </p:cNvCxnSpPr>
          <p:nvPr/>
        </p:nvCxnSpPr>
        <p:spPr>
          <a:xfrm rot="16200000" flipV="1">
            <a:off x="678630" y="3393282"/>
            <a:ext cx="1705844" cy="1205778"/>
          </a:xfrm>
          <a:prstGeom prst="line">
            <a:avLst/>
          </a:prstGeom>
          <a:ln w="508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18" idx="0"/>
          </p:cNvCxnSpPr>
          <p:nvPr/>
        </p:nvCxnSpPr>
        <p:spPr>
          <a:xfrm rot="5400000" flipH="1" flipV="1">
            <a:off x="5857885" y="4429133"/>
            <a:ext cx="1143007" cy="428629"/>
          </a:xfrm>
          <a:prstGeom prst="line">
            <a:avLst/>
          </a:prstGeom>
          <a:ln w="508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рямоугольник 36"/>
          <p:cNvSpPr/>
          <p:nvPr/>
        </p:nvSpPr>
        <p:spPr>
          <a:xfrm>
            <a:off x="6643702" y="3071810"/>
            <a:ext cx="214314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Махачкала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6143636" y="5286388"/>
            <a:ext cx="214314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>
                <a:solidFill>
                  <a:schemeClr val="tx1"/>
                </a:solidFill>
              </a:rPr>
              <a:t>Усиша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4643438" y="2428868"/>
            <a:ext cx="214314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Моздок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4143372" y="5786454"/>
            <a:ext cx="214314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Тбилиси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28596" y="5357826"/>
            <a:ext cx="214314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>
                <a:solidFill>
                  <a:schemeClr val="tx1"/>
                </a:solidFill>
              </a:rPr>
              <a:t>Авчала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285720" y="2071678"/>
            <a:ext cx="214314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Краснодар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643174" y="1928802"/>
            <a:ext cx="214314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Нальчик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2071670" y="4214818"/>
            <a:ext cx="214314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>
                <a:solidFill>
                  <a:schemeClr val="tx1"/>
                </a:solidFill>
              </a:rPr>
              <a:t>Цхалбуто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.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357166"/>
            <a:ext cx="8286808" cy="17859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cs typeface="Aharoni" pitchFamily="2" charset="-79"/>
              </a:rPr>
              <a:t>Вечная память…</a:t>
            </a:r>
            <a:endParaRPr lang="ru-RU" sz="4400" b="1" dirty="0">
              <a:solidFill>
                <a:schemeClr val="tx1"/>
              </a:solidFill>
              <a:cs typeface="Aharoni" pitchFamily="2" charset="-79"/>
            </a:endParaRPr>
          </a:p>
        </p:txBody>
      </p:sp>
      <p:pic>
        <p:nvPicPr>
          <p:cNvPr id="10" name="Содержимое 9" descr="IMG_2210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120289" y="1714488"/>
            <a:ext cx="3482603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Содержимое 12" descr="IMG_2219.JPG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928662" y="1785926"/>
            <a:ext cx="3929090" cy="4525963"/>
          </a:xfrm>
          <a:effectLst>
            <a:softEdge rad="317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89</Words>
  <PresentationFormat>Экран (4:3)</PresentationFormat>
  <Paragraphs>30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Проектная деятельность  </vt:lpstr>
      <vt:lpstr>Слайд 2</vt:lpstr>
      <vt:lpstr>Слайд 3</vt:lpstr>
      <vt:lpstr>В 1940 г. принимал участие в боях у г. Кемь.</vt:lpstr>
      <vt:lpstr>В начале войны служил пулеметчиком</vt:lpstr>
      <vt:lpstr>.</vt:lpstr>
      <vt:lpstr>.</vt:lpstr>
      <vt:lpstr>.</vt:lpstr>
      <vt:lpstr>.</vt:lpstr>
      <vt:lpstr>Слайд 10</vt:lpstr>
      <vt:lpstr>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77</dc:creator>
  <cp:lastModifiedBy>77</cp:lastModifiedBy>
  <cp:revision>9</cp:revision>
  <dcterms:created xsi:type="dcterms:W3CDTF">2016-02-06T17:49:14Z</dcterms:created>
  <dcterms:modified xsi:type="dcterms:W3CDTF">2016-02-06T19:11:29Z</dcterms:modified>
</cp:coreProperties>
</file>